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3" r:id="rId7"/>
    <p:sldId id="272" r:id="rId8"/>
    <p:sldId id="266" r:id="rId9"/>
    <p:sldId id="263" r:id="rId10"/>
    <p:sldId id="267" r:id="rId11"/>
    <p:sldId id="274" r:id="rId12"/>
    <p:sldId id="268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6C2C2-2CCE-4AD2-9448-4C17DB32A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AF5A46-8808-4BB1-B249-C3097A1D0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431B2B-4341-4D85-8E65-A2068F16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4C6DDC-CEE1-4C0F-9EA6-94B4DE9F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17E490-5989-4CE2-A5EA-50C80A98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03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2914-A62E-4213-85DF-F077BA70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F7FD9E-5055-46A2-9949-7199F90C9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14D287-7404-4893-B6B3-E5668B58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6407E6-3320-4B0F-BE89-08881DD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B9C79-523F-4CFC-978D-6247823B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46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E94A4F-4EF3-482E-87B1-EFECF601F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F8028D-21F9-4150-83EC-92CB59DE2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F21C0B-96CE-4FEE-A7A6-B9E386C8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B0563F-85BE-41D0-BCB9-2521EC67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7F85E6-EFB5-4770-897D-3C60CEA8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12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83B4F-F68C-44FB-8F85-B8ABD516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AE67A4-A980-4674-82A6-3E444011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70BAFD-57D1-4859-B82B-5258249E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111C4D-4F65-414A-B7E2-45B721CB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1F444C-28E8-405E-8F6D-AB8B2401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51B40-21C4-4093-9150-F9FA5714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DFD1AA-BA0F-4C5B-8B67-17CC15D5E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09554-B3EB-48B7-A849-6B260458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03CD26-D343-40A7-8700-F9BB8B23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34019F-8C6A-4E83-B5B8-ABBB0112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49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755E1-A46E-4D09-8980-38D7AF29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4D277C-6CC3-4262-87D5-1F483C58E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6813A1-B46B-4723-8B86-F2D37BED7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24D171-70CD-4757-A43F-ED978107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F0E72C-118E-46DB-A21A-3731088B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FE25E0-99AF-406A-8105-3EA9C748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65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20686-E6A6-4D2E-9C23-5E5DA1B8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7D4979-99E7-4936-958D-C3021E3FC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D5BD5D-4C92-4742-8D9E-C1DD239C2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970F2B-C324-4B88-A969-3E4A334EF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66A4C9-34F0-45E3-9766-F9548DFE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01D138-3707-430E-911A-F659763A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0A3CF4-3CAF-4E54-B63C-8A6F5C00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FC5C14-1A82-4D8E-AA95-33E357CE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2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8632E-DC39-4007-A0FA-D93DE8A8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83A3AD-CB14-4470-B6AC-8EFF9B83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E90D18-8FD3-4AB5-B953-7A921E82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7715CB-BC69-4CD8-8082-C1E83853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8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9CE89F-BB21-47C0-A6AC-D7092DAE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29EFAA-7968-45BD-AE61-875ECFA0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82B8EB-4F2B-4F7A-B241-AD25889C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42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30FF1-CC1B-47C3-9DB6-6B6CE988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EA85A-317C-41C6-ABF3-CE2C54F7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EFB2FA-86EC-40BF-B1EC-3FEC3E75C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045AAB-4E33-4376-8296-5C3F9F24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B12C7E-B2DC-498B-942B-D367B9A8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92D26A-8C03-40CD-9393-D6DF3D68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85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AD16F-FAA1-4138-B217-02B6D6FF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F34D07-00FB-4D5C-8889-3EDE8E7A1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199906-824C-42B1-A9EB-0B0862B37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B96056-4AB9-4576-80C4-E5DD0EDB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F9D681-A24C-4F51-90E0-9412282D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565FCB-8440-4C1C-8D52-24901149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89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44DB36-6B5E-44D0-8B49-2EBC8CBC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BD112D-93BD-4A0C-8783-99429900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BB2BA0-78AE-450C-A1D8-9CBB86C14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5847-F03A-40AA-9B12-DC3F91C8305D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1E73C4-AF1D-44D8-A845-AE2FD7138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F64E10-3E2F-435A-9347-1F5163EA6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9EC9-8846-44A6-8DEB-77BA2D0E20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0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.nl/onderwerpen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milieucentraal.nl/klimaat-en-aarde/klimaatverande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m.nl/bibliotheek/digitaaldepot/VROM2001NMP4.pdf" TargetMode="External"/><Relationship Id="rId5" Type="http://schemas.openxmlformats.org/officeDocument/2006/relationships/hyperlink" Target="https://www.duurzaammbo.nl/" TargetMode="External"/><Relationship Id="rId4" Type="http://schemas.openxmlformats.org/officeDocument/2006/relationships/hyperlink" Target="http://www.milieufocus.n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anelst.org/milieu/wp-content/uploads/2015/08/2016-01-ISO-milieubeleidsverklaring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valcontainer Den Bosch | Milieu Service Nederland">
            <a:extLst>
              <a:ext uri="{FF2B5EF4-FFF2-40B4-BE49-F238E27FC236}">
                <a16:creationId xmlns:a16="http://schemas.microsoft.com/office/drawing/2014/main" id="{FD4DB294-09FB-486D-8448-C43C52A73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D14A4D-15CA-49D9-BDE3-9DBE56793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b="1" dirty="0"/>
              <a:t>Milieuzorg</a:t>
            </a:r>
            <a:br>
              <a:rPr lang="nl-NL" sz="4000" b="1" dirty="0"/>
            </a:br>
            <a:r>
              <a:rPr lang="nl-NL" sz="4000" b="1" dirty="0"/>
              <a:t>les trede 1</a:t>
            </a:r>
            <a:br>
              <a:rPr lang="nl-NL" sz="4000" b="1" dirty="0"/>
            </a:br>
            <a:endParaRPr lang="nl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DECC41-E720-4882-BDBE-79DBE8DDF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Heidy Heuvelsland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624CBC-E798-44B6-82E0-CE044DA8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424"/>
            <a:ext cx="12192000" cy="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522F-1C38-4767-9FDF-0DCF7861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88"/>
            <a:ext cx="10515600" cy="1325563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17F9D-1FDE-48DD-99E1-8871A084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54099"/>
            <a:ext cx="11563349" cy="51228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nl-NL" sz="51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Uitwerking</a:t>
            </a:r>
          </a:p>
          <a:p>
            <a:pPr marL="742950" indent="-742950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sz="5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Maak duidelijke </a:t>
            </a:r>
            <a:r>
              <a:rPr lang="nl-NL" sz="5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ppt</a:t>
            </a:r>
            <a:r>
              <a:rPr lang="nl-NL" sz="5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over jullie onderwerp</a:t>
            </a:r>
          </a:p>
          <a:p>
            <a:pPr marL="742950" indent="-742950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sz="5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Geef presentatie van maximaal 5 minuten</a:t>
            </a:r>
          </a:p>
          <a:p>
            <a:pPr marL="742950" indent="-742950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sz="5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Maak van je presentatie één helder A4 met uitleg (vragen en antwoorden) en voeg deze samen met je </a:t>
            </a:r>
            <a:r>
              <a:rPr lang="nl-NL" sz="5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ppt</a:t>
            </a:r>
            <a:r>
              <a:rPr lang="nl-NL" sz="5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toe aan je portfolio. Formuleer kernachtig en voeg eventueel afbeeldingen toe.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5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 websites:</a:t>
            </a:r>
          </a:p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nl-NL" sz="5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https://www.milieucentraal.nl/klimaat-en-aarde/klimaatverandering/</a:t>
            </a:r>
            <a:endParaRPr lang="nl-NL" sz="5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nl-NL" sz="5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http://www.clo.nl/onderwerpen</a:t>
            </a:r>
            <a:endParaRPr lang="nl-NL" sz="5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nl-NL" sz="5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http://www.milieufocus.nl/</a:t>
            </a:r>
            <a:endParaRPr lang="nl-NL" sz="5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nl-NL" sz="5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https://www.duurzaammbo.nl/</a:t>
            </a:r>
            <a:endParaRPr lang="nl-NL" sz="5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nl-NL" sz="5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https://www.rivm.nl/bibliotheek/digitaaldepot/VROM2001NMP4.pdf</a:t>
            </a:r>
            <a:endParaRPr lang="nl-NL" sz="5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68C53-B4DA-46F1-8C84-442557323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3124E-A301-4042-ABB7-A0DB28D7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nl-NL" dirty="0"/>
              <a:t>Volgende week: Milieuzorgsysteem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2DD965-DA88-452B-A7BC-ABD1DC3E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75"/>
            <a:ext cx="10515600" cy="4967288"/>
          </a:xfrm>
        </p:spPr>
        <p:txBody>
          <a:bodyPr>
            <a:normAutofit/>
          </a:bodyPr>
          <a:lstStyle/>
          <a:p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kan een bedrijf doen om duurzaam te produceren (wat had Shell kunnen doen?)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een milieuzorgsysteem?</a:t>
            </a:r>
          </a:p>
          <a:p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een bedrijf milieuzorgactiviteiten uitvoert op </a:t>
            </a:r>
            <a:r>
              <a:rPr lang="nl-NL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systematische of planmatige </a:t>
            </a:r>
            <a:r>
              <a:rPr lang="nl-NL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wijze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volledige definitie van een milieuzorgsysteem is: het samenhangend geheel van </a:t>
            </a:r>
            <a:r>
              <a:rPr lang="nl-NL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beleidsmatige, organisatorische en administratieve maatregelen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gericht op het inzicht krijgen, het beheersen en waar mogelijk verminderen van de effecten van de bedrijfsvoering op het milieu.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D396B3-B7F8-453C-8D9F-0B6ECEE9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522F-1C38-4767-9FDF-0DCF7861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6874"/>
          </a:xfrm>
        </p:spPr>
        <p:txBody>
          <a:bodyPr>
            <a:normAutofit fontScale="90000"/>
          </a:bodyPr>
          <a:lstStyle/>
          <a:p>
            <a:r>
              <a:rPr lang="nl-NL" dirty="0"/>
              <a:t>Les twee trede 2.1: milieubeleidsverklaring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17F9D-1FDE-48DD-99E1-8871A084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923925"/>
            <a:ext cx="11334750" cy="5253039"/>
          </a:xfrm>
        </p:spPr>
        <p:txBody>
          <a:bodyPr>
            <a:normAutofit fontScale="62500" lnSpcReduction="20000"/>
          </a:bodyPr>
          <a:lstStyle/>
          <a:p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Zoek de milieuverklaring op 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2016-01 (ISO) - milieubeleidsverklaring (vanelst.org)</a:t>
            </a: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en kijk op deze punten erin staan in de milieu verklaring: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 verbetering van de prestaties en het beschermen van het milieu (bijvoorbeeld door het voorkomen van milieuvervuiling);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beheersing van de milieurisico’s als gevolg van de activiteiten van de organisatie;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minimaal voldoen aan de van toepassing zijnde wettelijke eisen.</a:t>
            </a:r>
          </a:p>
          <a:p>
            <a:pPr marL="0" indent="0">
              <a:buNone/>
            </a:pP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Punt 2: bekijk of er ook wat staat in de verklaring over: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er wat over de Context van de organisatie in, in de milieuverklaring?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er wat over Leiderschap in, in de milieuverklaring?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er wat over de Planning in, in de milieuverklaring?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 er wat over </a:t>
            </a: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Ondersteuning in, in de milieuverklaring?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er wat over hoe de Uitvoering (van hun ambities) wordt gedaan in de milieuverklaring?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er wat over Evaluatie van de prestaties in de milieuverklaring?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3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Staat er wat over Verbetering in, in de milieuverklaring?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68C53-B4DA-46F1-8C84-442557323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6B619-23E6-46AD-8254-9FDE13DF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378"/>
            <a:ext cx="10515600" cy="820459"/>
          </a:xfrm>
        </p:spPr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38F80-6B19-4581-82D1-48678C82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855960" cy="4785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Uitleg IBS 4: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Milieuzorgsystemen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Wet- en regelgeving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Deze les: Huidige milieuproblematiek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Indeling groepen (3 of 4 per groep)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Werken aan de presentatie in je groepje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Presentatie doen voor klas (max. 5 minuten)</a:t>
            </a:r>
          </a:p>
          <a:p>
            <a:pPr marL="514350" indent="-514350">
              <a:buFont typeface="+mj-lt"/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E41BB7-4AD8-4754-BEA2-9186EC74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F64D505-103B-5FAF-A1EC-4C24D1A2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0" y="280634"/>
            <a:ext cx="5798665" cy="20085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738C5D-BBDF-D235-67A4-59B90E4C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40" y="2423145"/>
            <a:ext cx="3514420" cy="37105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7176B53-FCA0-9C89-F94D-B63967B57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92" b="21218"/>
          <a:stretch/>
        </p:blipFill>
        <p:spPr>
          <a:xfrm>
            <a:off x="838200" y="4545651"/>
            <a:ext cx="6130925" cy="15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7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6B619-23E6-46AD-8254-9FDE13DF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53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nl-NL" dirty="0"/>
              <a:t>Uitleg IBS-4: Onderdelen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38F80-6B19-4581-82D1-48678C82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1036320"/>
            <a:ext cx="11673840" cy="49844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Milieuzorg: trede 1 t/m 8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Milieuverklaring / PDCA-cyclus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Doorlichting bedrijf (Van Elst) / nulmeting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Energiescan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Beslismatrix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Preventieladder toepassen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Milieucontroleplan en -rapportage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Wet- en regelgeving: trede 9 en 10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Presentatie toepassen wet- en regelgeving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Verslag bezoek rechtbank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Onderzoek (Peter)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Bodem-, water en geluidsonderzoeken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Maken video’s</a:t>
            </a:r>
          </a:p>
          <a:p>
            <a:pPr marL="514350" indent="-514350">
              <a:buFont typeface="+mj-lt"/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E41BB7-4AD8-4754-BEA2-9186EC74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755EBF-E7F4-DD19-311A-AFF2D7342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66" y="359753"/>
            <a:ext cx="4279594" cy="34400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BF86E8-E927-8A72-034C-4A9517893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61" y="3799840"/>
            <a:ext cx="4927600" cy="22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6B619-23E6-46AD-8254-9FDE13DF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97"/>
            <a:ext cx="10515600" cy="841183"/>
          </a:xfrm>
        </p:spPr>
        <p:txBody>
          <a:bodyPr/>
          <a:lstStyle/>
          <a:p>
            <a:r>
              <a:rPr lang="nl-NL" dirty="0"/>
              <a:t>Uitleg IBS-4: Inleveren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38F80-6B19-4581-82D1-48678C82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021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E41BB7-4AD8-4754-BEA2-9186EC74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0B18535-7F2E-C73F-242D-17D01311C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9891"/>
            <a:ext cx="8554720" cy="53459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25EDDD-5761-E633-B1F3-2C5FAEA80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97" y="1877060"/>
            <a:ext cx="2644046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522F-1C38-4767-9FDF-0DCF7861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939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milieuproblematiek ken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17F9D-1FDE-48DD-99E1-8871A084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88720"/>
            <a:ext cx="10845800" cy="470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belangrijkste onderwerpen volgens het Nationaal milieubeleidsplan 4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Klimaatverandering,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Achteruitgang van de biodiversiteit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Milieu en gezondheid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Duurzaam beheer natuurlijke hulpbronnen 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Externe veiligheid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Aantasting leefomgeving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Onbeheersbare risico’s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l-N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68C53-B4DA-46F1-8C84-44255732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5E92112-1B6A-7316-F25C-8A48B5850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1"/>
          <a:stretch/>
        </p:blipFill>
        <p:spPr>
          <a:xfrm>
            <a:off x="6887594" y="2726309"/>
            <a:ext cx="5068856" cy="31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522F-1C38-4767-9FDF-0DCF7861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milieuproblemen ken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17F9D-1FDE-48DD-99E1-8871A084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68C53-B4DA-46F1-8C84-44255732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E45790-D958-5829-677E-CF9D1A46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98" y="1876679"/>
            <a:ext cx="11306146" cy="31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522F-1C38-4767-9FDF-0DCF7861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615712"/>
          </a:xfrm>
        </p:spPr>
        <p:txBody>
          <a:bodyPr>
            <a:normAutofit fontScale="90000"/>
          </a:bodyPr>
          <a:lstStyle/>
          <a:p>
            <a:r>
              <a:rPr lang="nl-NL" dirty="0"/>
              <a:t>Belangrijke 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17F9D-1FDE-48DD-99E1-8871A084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42974"/>
            <a:ext cx="11297920" cy="51435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Akkoord van Parijs (12 december 2015)</a:t>
            </a:r>
          </a:p>
          <a:p>
            <a:pPr lvl="1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Ondertekend door 175 landen</a:t>
            </a:r>
          </a:p>
          <a:p>
            <a:pPr lvl="1"/>
            <a:r>
              <a:rPr lang="nl-NL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 Voorkomen opwarming van aarde met meer dan 2 graden Celsius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Urgenda</a:t>
            </a:r>
            <a:r>
              <a:rPr lang="nl-NL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wint zaak tegen de Staat (2015)</a:t>
            </a:r>
          </a:p>
          <a:p>
            <a:pPr lvl="1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 moet meer inspanning plegen om CO2 reductie te realiseren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 verliest stikstofzaak tegen </a:t>
            </a:r>
            <a:r>
              <a:rPr lang="nl-NL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Mobilisation</a:t>
            </a:r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 (2018)</a:t>
            </a:r>
          </a:p>
          <a:p>
            <a:pPr lvl="1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 moet zich houden aan Europese regels voor stikstofdepositie</a:t>
            </a:r>
          </a:p>
          <a:p>
            <a:pPr lvl="1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 gevolgen:</a:t>
            </a:r>
          </a:p>
          <a:p>
            <a:pPr lvl="2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Bouwprojecten gaan niet door </a:t>
            </a:r>
          </a:p>
          <a:p>
            <a:pPr lvl="2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 wordt 100 km/uur</a:t>
            </a:r>
          </a:p>
          <a:p>
            <a:pPr lvl="2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Boerenprotesten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Milieudefensie wint rechtszaak tegen Shell</a:t>
            </a:r>
          </a:p>
          <a:p>
            <a:pPr lvl="1"/>
            <a:r>
              <a:rPr lang="nl-NL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moet voor 2030 eigen CO2-uitstoot met 45 procent terugdringen ten opzichte van 2019</a:t>
            </a:r>
          </a:p>
          <a:p>
            <a:pPr lvl="1"/>
            <a:endParaRPr 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nl-NL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nl-NL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68C53-B4DA-46F1-8C84-44255732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CA4E22-A145-E796-E221-23BACBC41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31" b="10972"/>
          <a:stretch/>
        </p:blipFill>
        <p:spPr>
          <a:xfrm>
            <a:off x="7100294" y="3666694"/>
            <a:ext cx="4510681" cy="16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AA3D641-306A-4FA8-81D6-D8AF931D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97" y="425979"/>
            <a:ext cx="5115560" cy="288598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96FC50-7114-4E02-9D42-5A89832BD1DA}"/>
              </a:ext>
            </a:extLst>
          </p:cNvPr>
          <p:cNvSpPr txBox="1"/>
          <p:nvPr/>
        </p:nvSpPr>
        <p:spPr>
          <a:xfrm>
            <a:off x="2171700" y="459709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12 december 2015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FADCD6-A73F-441C-8F9F-FB97F4946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3007565-632E-B907-24FE-21853BA05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97" y="3383023"/>
            <a:ext cx="4570867" cy="27228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273B10-6052-8526-3129-9CBECBF91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838" y="3451757"/>
            <a:ext cx="4901183" cy="2585413"/>
          </a:xfrm>
          <a:prstGeom prst="rect">
            <a:avLst/>
          </a:prstGeom>
        </p:spPr>
      </p:pic>
      <p:pic>
        <p:nvPicPr>
          <p:cNvPr id="1026" name="Picture 2" descr="Tijdlijn klimaatzaak tegen Shell — Milieudefensie">
            <a:extLst>
              <a:ext uri="{FF2B5EF4-FFF2-40B4-BE49-F238E27FC236}">
                <a16:creationId xmlns:a16="http://schemas.microsoft.com/office/drawing/2014/main" id="{8B54FF7A-12A7-EFEB-6941-D8F0FB44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75" y="459709"/>
            <a:ext cx="4367146" cy="28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0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522F-1C38-4767-9FDF-0DCF7861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88"/>
            <a:ext cx="10515600" cy="1325563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17F9D-1FDE-48DD-99E1-8871A084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054099"/>
            <a:ext cx="10515600" cy="51228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doet bureau-onderzoek naar het door jullie gekozen onderwerp. Vervolgens beantwoord je onderstaande vragen: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is het onderwerp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is het probleem van het te onderzoeken onderwerp? 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Hoe omvangrijk is het probleem?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zijn de oorzaken?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elke impact heeft het probleem op onze leefomgeving?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welke wijze is het probleem aan te pakken?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is het huidige beleid van de overheid ten aanzien van het probleem? </a:t>
            </a:r>
          </a:p>
          <a:p>
            <a:pPr marL="800100" lvl="1" indent="-3429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Geef een actueel praktijkvoorbeeld  </a:t>
            </a:r>
          </a:p>
          <a:p>
            <a:pPr marL="0" indent="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buNone/>
            </a:pPr>
            <a:endParaRPr lang="nl-NL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68C53-B4DA-46F1-8C84-44255732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12192000" cy="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03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B007C67F9A847839FCBD3555DADE1" ma:contentTypeVersion="8" ma:contentTypeDescription="Een nieuw document maken." ma:contentTypeScope="" ma:versionID="18d9c4957a3e89d1207879e21aecdf00">
  <xsd:schema xmlns:xsd="http://www.w3.org/2001/XMLSchema" xmlns:xs="http://www.w3.org/2001/XMLSchema" xmlns:p="http://schemas.microsoft.com/office/2006/metadata/properties" xmlns:ns2="5a7baa64-63c8-4e50-b88d-0a2b46a4dc7e" xmlns:ns3="90dad8e8-e9f4-4bab-8d98-c1dd60a18116" targetNamespace="http://schemas.microsoft.com/office/2006/metadata/properties" ma:root="true" ma:fieldsID="9de92864c17ba194cc4c8bf2238455ec" ns2:_="" ns3:_="">
    <xsd:import namespace="5a7baa64-63c8-4e50-b88d-0a2b46a4dc7e"/>
    <xsd:import namespace="90dad8e8-e9f4-4bab-8d98-c1dd60a18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aa64-63c8-4e50-b88d-0a2b46a4d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ad8e8-e9f4-4bab-8d98-c1dd60a18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67A65-552B-43F4-8F8E-6128F9D89BE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4FDAEB-F11D-4A74-A888-5B7CB71A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baa64-63c8-4e50-b88d-0a2b46a4dc7e"/>
    <ds:schemaRef ds:uri="90dad8e8-e9f4-4bab-8d98-c1dd60a18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4853D-020A-48D6-B620-49614A9B4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686</Words>
  <Application>Microsoft Office PowerPoint</Application>
  <PresentationFormat>Breedbeeld</PresentationFormat>
  <Paragraphs>100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Milieuzorg les trede 1 </vt:lpstr>
      <vt:lpstr>Inleiding</vt:lpstr>
      <vt:lpstr>Uitleg IBS-4: Onderdelen</vt:lpstr>
      <vt:lpstr>Uitleg IBS-4: Inleveren</vt:lpstr>
      <vt:lpstr>Welke milieuproblematiek ken je?</vt:lpstr>
      <vt:lpstr>Welke milieuproblemen ken je?</vt:lpstr>
      <vt:lpstr>Belangrijke ontwikkelingen</vt:lpstr>
      <vt:lpstr>PowerPoint-presentatie</vt:lpstr>
      <vt:lpstr>Opdracht</vt:lpstr>
      <vt:lpstr>Opdracht</vt:lpstr>
      <vt:lpstr>Volgende week: Milieuzorgsysteem</vt:lpstr>
      <vt:lpstr>Les twee trede 2.1: milieubeleidsverklaring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Milieuzorgsysteem les 1 opstart</dc:title>
  <dc:creator>Saman Bouman</dc:creator>
  <cp:lastModifiedBy>Heidy Heuvelsland</cp:lastModifiedBy>
  <cp:revision>31</cp:revision>
  <dcterms:created xsi:type="dcterms:W3CDTF">2021-09-06T09:45:45Z</dcterms:created>
  <dcterms:modified xsi:type="dcterms:W3CDTF">2022-09-11T09:28:02Z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0x0101001F1B007C67F9A847839FCBD3555DADE1</vt:lpwstr>
  </property>
</Properties>
</file>